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</p:sldIdLst>
  <p:sldSz cx="21959888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66" autoAdjust="0"/>
  </p:normalViewPr>
  <p:slideViewPr>
    <p:cSldViewPr snapToGrid="0">
      <p:cViewPr>
        <p:scale>
          <a:sx n="66" d="100"/>
          <a:sy n="66" d="100"/>
        </p:scale>
        <p:origin x="25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4986" y="1590794"/>
            <a:ext cx="16469916" cy="3384092"/>
          </a:xfrm>
        </p:spPr>
        <p:txBody>
          <a:bodyPr anchor="b"/>
          <a:lstStyle>
            <a:lvl1pPr algn="ctr">
              <a:defRPr sz="850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4986" y="5105389"/>
            <a:ext cx="16469916" cy="2346813"/>
          </a:xfrm>
        </p:spPr>
        <p:txBody>
          <a:bodyPr/>
          <a:lstStyle>
            <a:lvl1pPr marL="0" indent="0" algn="ctr">
              <a:buNone/>
              <a:defRPr sz="3402"/>
            </a:lvl1pPr>
            <a:lvl2pPr marL="648035" indent="0" algn="ctr">
              <a:buNone/>
              <a:defRPr sz="2835"/>
            </a:lvl2pPr>
            <a:lvl3pPr marL="1296071" indent="0" algn="ctr">
              <a:buNone/>
              <a:defRPr sz="2551"/>
            </a:lvl3pPr>
            <a:lvl4pPr marL="1944106" indent="0" algn="ctr">
              <a:buNone/>
              <a:defRPr sz="2268"/>
            </a:lvl4pPr>
            <a:lvl5pPr marL="2592141" indent="0" algn="ctr">
              <a:buNone/>
              <a:defRPr sz="2268"/>
            </a:lvl5pPr>
            <a:lvl6pPr marL="3240176" indent="0" algn="ctr">
              <a:buNone/>
              <a:defRPr sz="2268"/>
            </a:lvl6pPr>
            <a:lvl7pPr marL="3888212" indent="0" algn="ctr">
              <a:buNone/>
              <a:defRPr sz="2268"/>
            </a:lvl7pPr>
            <a:lvl8pPr marL="4536247" indent="0" algn="ctr">
              <a:buNone/>
              <a:defRPr sz="2268"/>
            </a:lvl8pPr>
            <a:lvl9pPr marL="5184282" indent="0" algn="ctr">
              <a:buNone/>
              <a:defRPr sz="226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147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569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15045" y="517514"/>
            <a:ext cx="4735101" cy="823747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9742" y="517514"/>
            <a:ext cx="13930804" cy="823747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913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018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305" y="2423317"/>
            <a:ext cx="18940403" cy="4043359"/>
          </a:xfrm>
        </p:spPr>
        <p:txBody>
          <a:bodyPr anchor="b"/>
          <a:lstStyle>
            <a:lvl1pPr>
              <a:defRPr sz="850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8305" y="6504927"/>
            <a:ext cx="18940403" cy="2126307"/>
          </a:xfrm>
        </p:spPr>
        <p:txBody>
          <a:bodyPr/>
          <a:lstStyle>
            <a:lvl1pPr marL="0" indent="0">
              <a:buNone/>
              <a:defRPr sz="3402">
                <a:solidFill>
                  <a:schemeClr val="tx1">
                    <a:tint val="75000"/>
                  </a:schemeClr>
                </a:solidFill>
              </a:defRPr>
            </a:lvl1pPr>
            <a:lvl2pPr marL="648035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2pPr>
            <a:lvl3pPr marL="1296071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3pPr>
            <a:lvl4pPr marL="194410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4pPr>
            <a:lvl5pPr marL="2592141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5pPr>
            <a:lvl6pPr marL="324017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6pPr>
            <a:lvl7pPr marL="3888212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7pPr>
            <a:lvl8pPr marL="453624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8pPr>
            <a:lvl9pPr marL="5184282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21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9743" y="2587570"/>
            <a:ext cx="9332952" cy="61674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17194" y="2587570"/>
            <a:ext cx="9332952" cy="61674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126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603" y="517514"/>
            <a:ext cx="18940403" cy="18788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604" y="2382815"/>
            <a:ext cx="9290061" cy="1167781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8035" indent="0">
              <a:buNone/>
              <a:defRPr sz="2835" b="1"/>
            </a:lvl2pPr>
            <a:lvl3pPr marL="1296071" indent="0">
              <a:buNone/>
              <a:defRPr sz="2551" b="1"/>
            </a:lvl3pPr>
            <a:lvl4pPr marL="1944106" indent="0">
              <a:buNone/>
              <a:defRPr sz="2268" b="1"/>
            </a:lvl4pPr>
            <a:lvl5pPr marL="2592141" indent="0">
              <a:buNone/>
              <a:defRPr sz="2268" b="1"/>
            </a:lvl5pPr>
            <a:lvl6pPr marL="3240176" indent="0">
              <a:buNone/>
              <a:defRPr sz="2268" b="1"/>
            </a:lvl6pPr>
            <a:lvl7pPr marL="3888212" indent="0">
              <a:buNone/>
              <a:defRPr sz="2268" b="1"/>
            </a:lvl7pPr>
            <a:lvl8pPr marL="4536247" indent="0">
              <a:buNone/>
              <a:defRPr sz="2268" b="1"/>
            </a:lvl8pPr>
            <a:lvl9pPr marL="5184282" indent="0">
              <a:buNone/>
              <a:defRPr sz="226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2604" y="3550596"/>
            <a:ext cx="9290061" cy="522239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17193" y="2382815"/>
            <a:ext cx="9335813" cy="1167781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8035" indent="0">
              <a:buNone/>
              <a:defRPr sz="2835" b="1"/>
            </a:lvl2pPr>
            <a:lvl3pPr marL="1296071" indent="0">
              <a:buNone/>
              <a:defRPr sz="2551" b="1"/>
            </a:lvl3pPr>
            <a:lvl4pPr marL="1944106" indent="0">
              <a:buNone/>
              <a:defRPr sz="2268" b="1"/>
            </a:lvl4pPr>
            <a:lvl5pPr marL="2592141" indent="0">
              <a:buNone/>
              <a:defRPr sz="2268" b="1"/>
            </a:lvl5pPr>
            <a:lvl6pPr marL="3240176" indent="0">
              <a:buNone/>
              <a:defRPr sz="2268" b="1"/>
            </a:lvl6pPr>
            <a:lvl7pPr marL="3888212" indent="0">
              <a:buNone/>
              <a:defRPr sz="2268" b="1"/>
            </a:lvl7pPr>
            <a:lvl8pPr marL="4536247" indent="0">
              <a:buNone/>
              <a:defRPr sz="2268" b="1"/>
            </a:lvl8pPr>
            <a:lvl9pPr marL="5184282" indent="0">
              <a:buNone/>
              <a:defRPr sz="226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17193" y="3550596"/>
            <a:ext cx="9335813" cy="522239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65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221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861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603" y="648018"/>
            <a:ext cx="7082635" cy="2268061"/>
          </a:xfrm>
        </p:spPr>
        <p:txBody>
          <a:bodyPr anchor="b"/>
          <a:lstStyle>
            <a:lvl1pPr>
              <a:defRPr sz="45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5813" y="1399539"/>
            <a:ext cx="11117193" cy="6907687"/>
          </a:xfrm>
        </p:spPr>
        <p:txBody>
          <a:bodyPr/>
          <a:lstStyle>
            <a:lvl1pPr>
              <a:defRPr sz="4536"/>
            </a:lvl1pPr>
            <a:lvl2pPr>
              <a:defRPr sz="3969"/>
            </a:lvl2pPr>
            <a:lvl3pPr>
              <a:defRPr sz="3402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2603" y="2916079"/>
            <a:ext cx="7082635" cy="5402397"/>
          </a:xfrm>
        </p:spPr>
        <p:txBody>
          <a:bodyPr/>
          <a:lstStyle>
            <a:lvl1pPr marL="0" indent="0">
              <a:buNone/>
              <a:defRPr sz="2268"/>
            </a:lvl1pPr>
            <a:lvl2pPr marL="648035" indent="0">
              <a:buNone/>
              <a:defRPr sz="1984"/>
            </a:lvl2pPr>
            <a:lvl3pPr marL="1296071" indent="0">
              <a:buNone/>
              <a:defRPr sz="1701"/>
            </a:lvl3pPr>
            <a:lvl4pPr marL="1944106" indent="0">
              <a:buNone/>
              <a:defRPr sz="1417"/>
            </a:lvl4pPr>
            <a:lvl5pPr marL="2592141" indent="0">
              <a:buNone/>
              <a:defRPr sz="1417"/>
            </a:lvl5pPr>
            <a:lvl6pPr marL="3240176" indent="0">
              <a:buNone/>
              <a:defRPr sz="1417"/>
            </a:lvl6pPr>
            <a:lvl7pPr marL="3888212" indent="0">
              <a:buNone/>
              <a:defRPr sz="1417"/>
            </a:lvl7pPr>
            <a:lvl8pPr marL="4536247" indent="0">
              <a:buNone/>
              <a:defRPr sz="1417"/>
            </a:lvl8pPr>
            <a:lvl9pPr marL="5184282" indent="0">
              <a:buNone/>
              <a:defRPr sz="141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09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603" y="648018"/>
            <a:ext cx="7082635" cy="2268061"/>
          </a:xfrm>
        </p:spPr>
        <p:txBody>
          <a:bodyPr anchor="b"/>
          <a:lstStyle>
            <a:lvl1pPr>
              <a:defRPr sz="45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35813" y="1399539"/>
            <a:ext cx="11117193" cy="6907687"/>
          </a:xfrm>
        </p:spPr>
        <p:txBody>
          <a:bodyPr anchor="t"/>
          <a:lstStyle>
            <a:lvl1pPr marL="0" indent="0">
              <a:buNone/>
              <a:defRPr sz="4536"/>
            </a:lvl1pPr>
            <a:lvl2pPr marL="648035" indent="0">
              <a:buNone/>
              <a:defRPr sz="3969"/>
            </a:lvl2pPr>
            <a:lvl3pPr marL="1296071" indent="0">
              <a:buNone/>
              <a:defRPr sz="3402"/>
            </a:lvl3pPr>
            <a:lvl4pPr marL="1944106" indent="0">
              <a:buNone/>
              <a:defRPr sz="2835"/>
            </a:lvl4pPr>
            <a:lvl5pPr marL="2592141" indent="0">
              <a:buNone/>
              <a:defRPr sz="2835"/>
            </a:lvl5pPr>
            <a:lvl6pPr marL="3240176" indent="0">
              <a:buNone/>
              <a:defRPr sz="2835"/>
            </a:lvl6pPr>
            <a:lvl7pPr marL="3888212" indent="0">
              <a:buNone/>
              <a:defRPr sz="2835"/>
            </a:lvl7pPr>
            <a:lvl8pPr marL="4536247" indent="0">
              <a:buNone/>
              <a:defRPr sz="2835"/>
            </a:lvl8pPr>
            <a:lvl9pPr marL="5184282" indent="0">
              <a:buNone/>
              <a:defRPr sz="283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2603" y="2916079"/>
            <a:ext cx="7082635" cy="5402397"/>
          </a:xfrm>
        </p:spPr>
        <p:txBody>
          <a:bodyPr/>
          <a:lstStyle>
            <a:lvl1pPr marL="0" indent="0">
              <a:buNone/>
              <a:defRPr sz="2268"/>
            </a:lvl1pPr>
            <a:lvl2pPr marL="648035" indent="0">
              <a:buNone/>
              <a:defRPr sz="1984"/>
            </a:lvl2pPr>
            <a:lvl3pPr marL="1296071" indent="0">
              <a:buNone/>
              <a:defRPr sz="1701"/>
            </a:lvl3pPr>
            <a:lvl4pPr marL="1944106" indent="0">
              <a:buNone/>
              <a:defRPr sz="1417"/>
            </a:lvl4pPr>
            <a:lvl5pPr marL="2592141" indent="0">
              <a:buNone/>
              <a:defRPr sz="1417"/>
            </a:lvl5pPr>
            <a:lvl6pPr marL="3240176" indent="0">
              <a:buNone/>
              <a:defRPr sz="1417"/>
            </a:lvl6pPr>
            <a:lvl7pPr marL="3888212" indent="0">
              <a:buNone/>
              <a:defRPr sz="1417"/>
            </a:lvl7pPr>
            <a:lvl8pPr marL="4536247" indent="0">
              <a:buNone/>
              <a:defRPr sz="1417"/>
            </a:lvl8pPr>
            <a:lvl9pPr marL="5184282" indent="0">
              <a:buNone/>
              <a:defRPr sz="141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935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9743" y="517514"/>
            <a:ext cx="18940403" cy="1878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9743" y="2587570"/>
            <a:ext cx="18940403" cy="61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9742" y="9009244"/>
            <a:ext cx="4940975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74213" y="9009244"/>
            <a:ext cx="7411462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09171" y="9009244"/>
            <a:ext cx="4940975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362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96071" rtl="0" eaLnBrk="1" latinLnBrk="0" hangingPunct="1">
        <a:lnSpc>
          <a:spcPct val="90000"/>
        </a:lnSpc>
        <a:spcBef>
          <a:spcPct val="0"/>
        </a:spcBef>
        <a:buNone/>
        <a:defRPr sz="62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18" indent="-324018" algn="l" defTabSz="1296071" rtl="0" eaLnBrk="1" latinLnBrk="0" hangingPunct="1">
        <a:lnSpc>
          <a:spcPct val="90000"/>
        </a:lnSpc>
        <a:spcBef>
          <a:spcPts val="1417"/>
        </a:spcBef>
        <a:buFont typeface="Arial" panose="020B0604020202020204" pitchFamily="34" charset="0"/>
        <a:buChar char="•"/>
        <a:defRPr sz="3969" kern="1200">
          <a:solidFill>
            <a:schemeClr val="tx1"/>
          </a:solidFill>
          <a:latin typeface="+mn-lt"/>
          <a:ea typeface="+mn-ea"/>
          <a:cs typeface="+mn-cs"/>
        </a:defRPr>
      </a:lvl1pPr>
      <a:lvl2pPr marL="972053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2pPr>
      <a:lvl3pPr marL="1620088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268123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916159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564194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4212229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860265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508300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1pPr>
      <a:lvl2pPr marL="648035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96071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1944106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592141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240176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3888212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536247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184282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连接符: 肘形 371">
            <a:extLst>
              <a:ext uri="{FF2B5EF4-FFF2-40B4-BE49-F238E27FC236}">
                <a16:creationId xmlns:a16="http://schemas.microsoft.com/office/drawing/2014/main" id="{3BAC79D3-F5B6-608D-F038-B59989AD9858}"/>
              </a:ext>
            </a:extLst>
          </p:cNvPr>
          <p:cNvCxnSpPr>
            <a:cxnSpLocks/>
            <a:stCxn id="23" idx="2"/>
            <a:endCxn id="160" idx="2"/>
          </p:cNvCxnSpPr>
          <p:nvPr/>
        </p:nvCxnSpPr>
        <p:spPr>
          <a:xfrm rot="5400000" flipH="1" flipV="1">
            <a:off x="7932891" y="2529688"/>
            <a:ext cx="5214933" cy="6577301"/>
          </a:xfrm>
          <a:prstGeom prst="bentConnector3">
            <a:avLst>
              <a:gd name="adj1" fmla="val -4384"/>
            </a:avLst>
          </a:prstGeom>
          <a:ln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连接符: 肘形 297">
            <a:extLst>
              <a:ext uri="{FF2B5EF4-FFF2-40B4-BE49-F238E27FC236}">
                <a16:creationId xmlns:a16="http://schemas.microsoft.com/office/drawing/2014/main" id="{8DA70250-77EE-F8A3-1A2C-4FF0F7699C90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rot="5400000">
            <a:off x="6082738" y="4556835"/>
            <a:ext cx="233794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连接符: 肘形 294">
            <a:extLst>
              <a:ext uri="{FF2B5EF4-FFF2-40B4-BE49-F238E27FC236}">
                <a16:creationId xmlns:a16="http://schemas.microsoft.com/office/drawing/2014/main" id="{5F8A2E67-8151-C647-72B5-97B741781ECD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rot="5400000">
            <a:off x="3429538" y="4556835"/>
            <a:ext cx="233794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连接符: 肘形 291">
            <a:extLst>
              <a:ext uri="{FF2B5EF4-FFF2-40B4-BE49-F238E27FC236}">
                <a16:creationId xmlns:a16="http://schemas.microsoft.com/office/drawing/2014/main" id="{D3E5DC13-0B5C-7408-ED06-98BE22A35B54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 rot="5400000">
            <a:off x="776588" y="4557536"/>
            <a:ext cx="2336538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B7AC424-4D46-6811-882F-E5F8A7F76A26}"/>
              </a:ext>
            </a:extLst>
          </p:cNvPr>
          <p:cNvSpPr/>
          <p:nvPr/>
        </p:nvSpPr>
        <p:spPr>
          <a:xfrm>
            <a:off x="990857" y="3987376"/>
            <a:ext cx="7215301" cy="1138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Document Layout Analyzer</a:t>
            </a:r>
            <a:endParaRPr lang="zh-CN" altLang="en-US" sz="20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53530D-4280-1F5A-FA75-C467D6B3C5EA}"/>
              </a:ext>
            </a:extLst>
          </p:cNvPr>
          <p:cNvSpPr>
            <a:spLocks noChangeAspect="1"/>
          </p:cNvSpPr>
          <p:nvPr/>
        </p:nvSpPr>
        <p:spPr>
          <a:xfrm>
            <a:off x="6297258" y="687865"/>
            <a:ext cx="1908900" cy="2700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1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AE72B4B-49D6-7FE5-0382-F19B8ECB36E7}"/>
              </a:ext>
            </a:extLst>
          </p:cNvPr>
          <p:cNvSpPr>
            <a:spLocks noChangeAspect="1"/>
          </p:cNvSpPr>
          <p:nvPr/>
        </p:nvSpPr>
        <p:spPr>
          <a:xfrm>
            <a:off x="3644058" y="687865"/>
            <a:ext cx="1908900" cy="270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1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213B69-2D69-DE8E-C3B1-DA04ACCC4485}"/>
              </a:ext>
            </a:extLst>
          </p:cNvPr>
          <p:cNvSpPr/>
          <p:nvPr/>
        </p:nvSpPr>
        <p:spPr>
          <a:xfrm>
            <a:off x="990857" y="687865"/>
            <a:ext cx="1908000" cy="270140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1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0ABCCE-D3A6-AE82-99FB-CCACFEF0C002}"/>
              </a:ext>
            </a:extLst>
          </p:cNvPr>
          <p:cNvSpPr>
            <a:spLocks noChangeAspect="1"/>
          </p:cNvSpPr>
          <p:nvPr/>
        </p:nvSpPr>
        <p:spPr>
          <a:xfrm>
            <a:off x="6297258" y="5725805"/>
            <a:ext cx="1908900" cy="2700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1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942230-3581-A6A9-356B-2C012E1042B8}"/>
              </a:ext>
            </a:extLst>
          </p:cNvPr>
          <p:cNvSpPr>
            <a:spLocks noChangeAspect="1"/>
          </p:cNvSpPr>
          <p:nvPr/>
        </p:nvSpPr>
        <p:spPr>
          <a:xfrm>
            <a:off x="3644058" y="5725805"/>
            <a:ext cx="1908900" cy="2700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1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FEE66D9-743C-1852-D29D-48CD50D3408C}"/>
              </a:ext>
            </a:extLst>
          </p:cNvPr>
          <p:cNvSpPr/>
          <p:nvPr/>
        </p:nvSpPr>
        <p:spPr>
          <a:xfrm>
            <a:off x="990857" y="5725805"/>
            <a:ext cx="1908000" cy="27000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1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BF5A3E3B-DE75-B9CA-17A7-5A8C9AD5BFD5}"/>
              </a:ext>
            </a:extLst>
          </p:cNvPr>
          <p:cNvCxnSpPr>
            <a:cxnSpLocks/>
            <a:stCxn id="24" idx="2"/>
            <a:endCxn id="182" idx="2"/>
          </p:cNvCxnSpPr>
          <p:nvPr/>
        </p:nvCxnSpPr>
        <p:spPr>
          <a:xfrm rot="5400000" flipH="1" flipV="1">
            <a:off x="5471216" y="2338164"/>
            <a:ext cx="5214932" cy="6960349"/>
          </a:xfrm>
          <a:prstGeom prst="bentConnector3">
            <a:avLst>
              <a:gd name="adj1" fmla="val -4384"/>
            </a:avLst>
          </a:prstGeom>
          <a:ln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3F1828CE-F86C-084F-BB18-96F730359961}"/>
              </a:ext>
            </a:extLst>
          </p:cNvPr>
          <p:cNvCxnSpPr>
            <a:cxnSpLocks/>
            <a:stCxn id="25" idx="2"/>
            <a:endCxn id="176" idx="2"/>
          </p:cNvCxnSpPr>
          <p:nvPr/>
        </p:nvCxnSpPr>
        <p:spPr>
          <a:xfrm rot="5400000" flipH="1" flipV="1">
            <a:off x="3302902" y="1852828"/>
            <a:ext cx="5214932" cy="7931022"/>
          </a:xfrm>
          <a:prstGeom prst="bentConnector3">
            <a:avLst>
              <a:gd name="adj1" fmla="val -4384"/>
            </a:avLst>
          </a:prstGeom>
          <a:ln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1D99C8A8-B868-BF67-28F1-F8545934FEBF}"/>
              </a:ext>
            </a:extLst>
          </p:cNvPr>
          <p:cNvGrpSpPr>
            <a:grpSpLocks noChangeAspect="1"/>
          </p:cNvGrpSpPr>
          <p:nvPr/>
        </p:nvGrpSpPr>
        <p:grpSpPr>
          <a:xfrm>
            <a:off x="13167520" y="982611"/>
            <a:ext cx="1322978" cy="2228261"/>
            <a:chOff x="8996500" y="1173569"/>
            <a:chExt cx="1322978" cy="2228261"/>
          </a:xfrm>
        </p:grpSpPr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DBD61940-7B45-D93A-D1AD-C3732D53A347}"/>
                </a:ext>
              </a:extLst>
            </p:cNvPr>
            <p:cNvSpPr/>
            <p:nvPr/>
          </p:nvSpPr>
          <p:spPr>
            <a:xfrm>
              <a:off x="8996500" y="1173569"/>
              <a:ext cx="1322978" cy="22282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Page ?</a:t>
              </a:r>
              <a:endParaRPr lang="zh-CN" altLang="en-US" sz="16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A25A0763-9489-2BB2-C59B-1AC645167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1753998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2</a:t>
              </a: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10ECE4E2-8C27-B716-902E-4AB91D51E10D}"/>
                </a:ext>
              </a:extLst>
            </p:cNvPr>
            <p:cNvSpPr/>
            <p:nvPr/>
          </p:nvSpPr>
          <p:spPr>
            <a:xfrm>
              <a:off x="9163869" y="1319604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1</a:t>
              </a: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E93DC1DC-D258-CAA1-B2CA-A233618DAC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2622786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?</a:t>
              </a: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B15FCD64-AA5D-7A22-F8E1-7D65C6FB86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2188392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…</a:t>
              </a:r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CAFA9601-FF4A-B3EB-D7D6-9065CF6A58A5}"/>
              </a:ext>
            </a:extLst>
          </p:cNvPr>
          <p:cNvGrpSpPr/>
          <p:nvPr/>
        </p:nvGrpSpPr>
        <p:grpSpPr>
          <a:xfrm>
            <a:off x="9214390" y="982612"/>
            <a:ext cx="1322978" cy="2228261"/>
            <a:chOff x="8996500" y="1173569"/>
            <a:chExt cx="1322978" cy="2228261"/>
          </a:xfrm>
        </p:grpSpPr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AA0814FE-EACF-B990-28F5-678150031460}"/>
                </a:ext>
              </a:extLst>
            </p:cNvPr>
            <p:cNvSpPr/>
            <p:nvPr/>
          </p:nvSpPr>
          <p:spPr>
            <a:xfrm>
              <a:off x="8996500" y="1173569"/>
              <a:ext cx="1322978" cy="22282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Page 1</a:t>
              </a:r>
              <a:endParaRPr lang="zh-CN" altLang="en-US" sz="16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E3E2D82F-4CF4-B5CA-A95E-817514D63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1753998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2</a:t>
              </a:r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98E1DCD9-8FC3-E3CF-5AA1-5DEBE80FE55A}"/>
                </a:ext>
              </a:extLst>
            </p:cNvPr>
            <p:cNvSpPr/>
            <p:nvPr/>
          </p:nvSpPr>
          <p:spPr>
            <a:xfrm>
              <a:off x="9163869" y="1319604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1</a:t>
              </a:r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7FA31822-7A4A-4CC2-EBD7-6DAACA6749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2622786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?</a:t>
              </a:r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F2E1A6B1-6F1F-98F0-FABC-0790529AAD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2188392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…</a:t>
              </a:r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CD0B1D51-A58F-D4C7-3473-CBECBDDDB4E3}"/>
              </a:ext>
            </a:extLst>
          </p:cNvPr>
          <p:cNvGrpSpPr>
            <a:grpSpLocks noChangeAspect="1"/>
          </p:cNvGrpSpPr>
          <p:nvPr/>
        </p:nvGrpSpPr>
        <p:grpSpPr>
          <a:xfrm>
            <a:off x="10897368" y="982612"/>
            <a:ext cx="1322978" cy="2228261"/>
            <a:chOff x="8996500" y="1173569"/>
            <a:chExt cx="1322978" cy="2228261"/>
          </a:xfrm>
        </p:grpSpPr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43CCEB53-63E3-7E36-114C-10041ECCAB30}"/>
                </a:ext>
              </a:extLst>
            </p:cNvPr>
            <p:cNvSpPr/>
            <p:nvPr/>
          </p:nvSpPr>
          <p:spPr>
            <a:xfrm>
              <a:off x="8996500" y="1173569"/>
              <a:ext cx="1322978" cy="22282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Page 2</a:t>
              </a:r>
              <a:endParaRPr lang="zh-CN" altLang="en-US" sz="16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AD74A131-019B-52A6-8BC2-0FFA974590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1753998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2</a:t>
              </a:r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2BB791DF-64A5-51A0-F5B8-90826FBF38A4}"/>
                </a:ext>
              </a:extLst>
            </p:cNvPr>
            <p:cNvSpPr/>
            <p:nvPr/>
          </p:nvSpPr>
          <p:spPr>
            <a:xfrm>
              <a:off x="9163869" y="1319604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1</a:t>
              </a: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9D4AD965-717C-5CD2-64FC-06FECA08D3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2622786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?</a:t>
              </a:r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7E3D5990-BCC1-8638-F3AC-58065A6A55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2188392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…</a:t>
              </a:r>
            </a:p>
          </p:txBody>
        </p:sp>
      </p:grpSp>
      <p:sp>
        <p:nvSpPr>
          <p:cNvPr id="205" name="矩形 204">
            <a:extLst>
              <a:ext uri="{FF2B5EF4-FFF2-40B4-BE49-F238E27FC236}">
                <a16:creationId xmlns:a16="http://schemas.microsoft.com/office/drawing/2014/main" id="{223DEDB1-A18C-12F3-5DBB-1A045334CCBB}"/>
              </a:ext>
            </a:extLst>
          </p:cNvPr>
          <p:cNvSpPr>
            <a:spLocks noChangeAspect="1"/>
          </p:cNvSpPr>
          <p:nvPr/>
        </p:nvSpPr>
        <p:spPr>
          <a:xfrm>
            <a:off x="12232502" y="2048188"/>
            <a:ext cx="988240" cy="326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…</a:t>
            </a:r>
          </a:p>
        </p:txBody>
      </p: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5F6E8C2D-4272-9BC8-C73B-570B8B73FAE9}"/>
              </a:ext>
            </a:extLst>
          </p:cNvPr>
          <p:cNvGrpSpPr/>
          <p:nvPr/>
        </p:nvGrpSpPr>
        <p:grpSpPr>
          <a:xfrm>
            <a:off x="15527757" y="5937587"/>
            <a:ext cx="2323374" cy="957505"/>
            <a:chOff x="14420194" y="6202051"/>
            <a:chExt cx="2359584" cy="1417949"/>
          </a:xfrm>
        </p:grpSpPr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CAEF656C-A9C5-49DC-E9AB-3262ABF221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20194" y="6202051"/>
              <a:ext cx="2359584" cy="141794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Figure Block</a:t>
              </a:r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5E3C33A9-98E4-9CBC-8C07-4C1E4472AE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572594" y="6354452"/>
              <a:ext cx="951456" cy="7360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Position</a:t>
              </a:r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C7936C78-42FE-B627-DA24-30C616382E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725458" y="6354452"/>
              <a:ext cx="951456" cy="7360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Figure</a:t>
              </a:r>
            </a:p>
          </p:txBody>
        </p:sp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03E28EDE-004E-7C06-2D2E-56A33B14A9C1}"/>
              </a:ext>
            </a:extLst>
          </p:cNvPr>
          <p:cNvGrpSpPr/>
          <p:nvPr/>
        </p:nvGrpSpPr>
        <p:grpSpPr>
          <a:xfrm>
            <a:off x="15527757" y="3348476"/>
            <a:ext cx="2323374" cy="957504"/>
            <a:chOff x="14420194" y="6202051"/>
            <a:chExt cx="2359584" cy="1417949"/>
          </a:xfrm>
        </p:grpSpPr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CFB15BA0-2FFD-0C8F-7F07-5AC7D1A17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20194" y="6202051"/>
              <a:ext cx="2359584" cy="141794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Text Block</a:t>
              </a:r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49076038-76FB-C071-1ECA-613AB7BBCF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572594" y="6354452"/>
              <a:ext cx="951456" cy="7360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Position</a:t>
              </a:r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5DBAE394-6D6E-8391-4831-74189162A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725458" y="6354452"/>
              <a:ext cx="951456" cy="7360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Text</a:t>
              </a:r>
            </a:p>
          </p:txBody>
        </p: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018C288A-680B-CBAD-DD77-296058611214}"/>
              </a:ext>
            </a:extLst>
          </p:cNvPr>
          <p:cNvGrpSpPr/>
          <p:nvPr/>
        </p:nvGrpSpPr>
        <p:grpSpPr>
          <a:xfrm>
            <a:off x="15527757" y="4643029"/>
            <a:ext cx="2323374" cy="957504"/>
            <a:chOff x="14420194" y="6202051"/>
            <a:chExt cx="2359584" cy="1417949"/>
          </a:xfrm>
        </p:grpSpPr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A2389FE7-5878-9845-C17C-C14C85C8BB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20194" y="6202051"/>
              <a:ext cx="2359584" cy="141794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Table Block</a:t>
              </a:r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7D03506E-9CF9-74FB-E4E4-8089043B78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572594" y="6354452"/>
              <a:ext cx="951456" cy="7360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Position</a:t>
              </a:r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8B9BEE42-9030-7D2C-563F-317D5EE138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725458" y="6354452"/>
              <a:ext cx="951456" cy="7360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Table</a:t>
              </a:r>
            </a:p>
          </p:txBody>
        </p:sp>
      </p:grp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B4E5730F-9ED2-7BC0-6E68-C98CBE0BB4DB}"/>
              </a:ext>
            </a:extLst>
          </p:cNvPr>
          <p:cNvCxnSpPr>
            <a:cxnSpLocks/>
          </p:cNvCxnSpPr>
          <p:nvPr/>
        </p:nvCxnSpPr>
        <p:spPr>
          <a:xfrm>
            <a:off x="12039725" y="1987107"/>
            <a:ext cx="3483628" cy="265592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>
            <a:extLst>
              <a:ext uri="{FF2B5EF4-FFF2-40B4-BE49-F238E27FC236}">
                <a16:creationId xmlns:a16="http://schemas.microsoft.com/office/drawing/2014/main" id="{EA27FC14-D53E-06EA-39A0-29EE706B03EF}"/>
              </a:ext>
            </a:extLst>
          </p:cNvPr>
          <p:cNvCxnSpPr>
            <a:cxnSpLocks/>
          </p:cNvCxnSpPr>
          <p:nvPr/>
        </p:nvCxnSpPr>
        <p:spPr>
          <a:xfrm>
            <a:off x="12052977" y="2334147"/>
            <a:ext cx="3477005" cy="326638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连接符 233">
            <a:extLst>
              <a:ext uri="{FF2B5EF4-FFF2-40B4-BE49-F238E27FC236}">
                <a16:creationId xmlns:a16="http://schemas.microsoft.com/office/drawing/2014/main" id="{4AB77167-53EA-034E-0336-EC4037F822A1}"/>
              </a:ext>
            </a:extLst>
          </p:cNvPr>
          <p:cNvCxnSpPr>
            <a:cxnSpLocks/>
          </p:cNvCxnSpPr>
          <p:nvPr/>
        </p:nvCxnSpPr>
        <p:spPr>
          <a:xfrm>
            <a:off x="12052977" y="2431824"/>
            <a:ext cx="3454537" cy="352264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>
            <a:extLst>
              <a:ext uri="{FF2B5EF4-FFF2-40B4-BE49-F238E27FC236}">
                <a16:creationId xmlns:a16="http://schemas.microsoft.com/office/drawing/2014/main" id="{50A1612F-C59F-4FCB-B509-97B2CC0E065C}"/>
              </a:ext>
            </a:extLst>
          </p:cNvPr>
          <p:cNvCxnSpPr>
            <a:cxnSpLocks/>
          </p:cNvCxnSpPr>
          <p:nvPr/>
        </p:nvCxnSpPr>
        <p:spPr>
          <a:xfrm>
            <a:off x="12052977" y="2751944"/>
            <a:ext cx="3454537" cy="4143148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683B9355-FC5D-D3F5-F31C-8BCAADBD5C22}"/>
              </a:ext>
            </a:extLst>
          </p:cNvPr>
          <p:cNvCxnSpPr>
            <a:cxnSpLocks/>
          </p:cNvCxnSpPr>
          <p:nvPr/>
        </p:nvCxnSpPr>
        <p:spPr>
          <a:xfrm>
            <a:off x="12068948" y="1128640"/>
            <a:ext cx="3466655" cy="221983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接连接符 252">
            <a:extLst>
              <a:ext uri="{FF2B5EF4-FFF2-40B4-BE49-F238E27FC236}">
                <a16:creationId xmlns:a16="http://schemas.microsoft.com/office/drawing/2014/main" id="{8009B43D-99F7-E701-BC27-3217EB612E08}"/>
              </a:ext>
            </a:extLst>
          </p:cNvPr>
          <p:cNvCxnSpPr>
            <a:cxnSpLocks/>
          </p:cNvCxnSpPr>
          <p:nvPr/>
        </p:nvCxnSpPr>
        <p:spPr>
          <a:xfrm>
            <a:off x="12059961" y="1465356"/>
            <a:ext cx="3467791" cy="282374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9" name="图片 268">
            <a:extLst>
              <a:ext uri="{FF2B5EF4-FFF2-40B4-BE49-F238E27FC236}">
                <a16:creationId xmlns:a16="http://schemas.microsoft.com/office/drawing/2014/main" id="{76480230-D264-8042-F7DD-B458A3A016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892" y="4515783"/>
            <a:ext cx="3194975" cy="1211996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72" name="图片 271">
            <a:extLst>
              <a:ext uri="{FF2B5EF4-FFF2-40B4-BE49-F238E27FC236}">
                <a16:creationId xmlns:a16="http://schemas.microsoft.com/office/drawing/2014/main" id="{20FF1C39-0394-EB42-2AFD-B5D44C10E2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892" y="3055275"/>
            <a:ext cx="3309504" cy="1233821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75" name="图片 274">
            <a:extLst>
              <a:ext uri="{FF2B5EF4-FFF2-40B4-BE49-F238E27FC236}">
                <a16:creationId xmlns:a16="http://schemas.microsoft.com/office/drawing/2014/main" id="{241E7A86-F050-8BBD-E457-11ABF3727D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892" y="5954466"/>
            <a:ext cx="3230587" cy="1975943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6CE22B5-9D52-F061-681B-6EF329BFFE3A}"/>
              </a:ext>
            </a:extLst>
          </p:cNvPr>
          <p:cNvSpPr/>
          <p:nvPr/>
        </p:nvSpPr>
        <p:spPr>
          <a:xfrm>
            <a:off x="9214390" y="3987373"/>
            <a:ext cx="5276108" cy="11389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Document Information Organizer</a:t>
            </a:r>
            <a:endParaRPr lang="zh-CN" altLang="en-US" sz="20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cxnSp>
        <p:nvCxnSpPr>
          <p:cNvPr id="331" name="直接连接符 330">
            <a:extLst>
              <a:ext uri="{FF2B5EF4-FFF2-40B4-BE49-F238E27FC236}">
                <a16:creationId xmlns:a16="http://schemas.microsoft.com/office/drawing/2014/main" id="{1AA23713-B86E-854F-5953-8956CDAF6EE8}"/>
              </a:ext>
            </a:extLst>
          </p:cNvPr>
          <p:cNvCxnSpPr>
            <a:cxnSpLocks/>
          </p:cNvCxnSpPr>
          <p:nvPr/>
        </p:nvCxnSpPr>
        <p:spPr>
          <a:xfrm flipH="1" flipV="1">
            <a:off x="17749841" y="3934586"/>
            <a:ext cx="554805" cy="36531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 334">
            <a:extLst>
              <a:ext uri="{FF2B5EF4-FFF2-40B4-BE49-F238E27FC236}">
                <a16:creationId xmlns:a16="http://schemas.microsoft.com/office/drawing/2014/main" id="{541E1D67-A9B8-E02D-6D7B-E3DE8C94FCAA}"/>
              </a:ext>
            </a:extLst>
          </p:cNvPr>
          <p:cNvCxnSpPr>
            <a:cxnSpLocks/>
          </p:cNvCxnSpPr>
          <p:nvPr/>
        </p:nvCxnSpPr>
        <p:spPr>
          <a:xfrm flipH="1">
            <a:off x="17749846" y="4509707"/>
            <a:ext cx="537046" cy="23623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 337">
            <a:extLst>
              <a:ext uri="{FF2B5EF4-FFF2-40B4-BE49-F238E27FC236}">
                <a16:creationId xmlns:a16="http://schemas.microsoft.com/office/drawing/2014/main" id="{CEFF62BA-20CF-980B-8DFE-6A3FE4F619B0}"/>
              </a:ext>
            </a:extLst>
          </p:cNvPr>
          <p:cNvCxnSpPr>
            <a:cxnSpLocks/>
          </p:cNvCxnSpPr>
          <p:nvPr/>
        </p:nvCxnSpPr>
        <p:spPr>
          <a:xfrm flipH="1" flipV="1">
            <a:off x="17749841" y="6537566"/>
            <a:ext cx="537050" cy="140972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接连接符 348">
            <a:extLst>
              <a:ext uri="{FF2B5EF4-FFF2-40B4-BE49-F238E27FC236}">
                <a16:creationId xmlns:a16="http://schemas.microsoft.com/office/drawing/2014/main" id="{B5EA2651-8B55-53BE-5057-6038ED38B460}"/>
              </a:ext>
            </a:extLst>
          </p:cNvPr>
          <p:cNvCxnSpPr>
            <a:cxnSpLocks/>
          </p:cNvCxnSpPr>
          <p:nvPr/>
        </p:nvCxnSpPr>
        <p:spPr>
          <a:xfrm flipH="1" flipV="1">
            <a:off x="17749841" y="5243006"/>
            <a:ext cx="537051" cy="48477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直接连接符 351">
            <a:extLst>
              <a:ext uri="{FF2B5EF4-FFF2-40B4-BE49-F238E27FC236}">
                <a16:creationId xmlns:a16="http://schemas.microsoft.com/office/drawing/2014/main" id="{9F48FE09-58DB-E585-33D6-B0CB3A0B2C51}"/>
              </a:ext>
            </a:extLst>
          </p:cNvPr>
          <p:cNvCxnSpPr>
            <a:cxnSpLocks/>
          </p:cNvCxnSpPr>
          <p:nvPr/>
        </p:nvCxnSpPr>
        <p:spPr>
          <a:xfrm flipH="1">
            <a:off x="17749841" y="5954466"/>
            <a:ext cx="537050" cy="8603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直接连接符 362">
            <a:extLst>
              <a:ext uri="{FF2B5EF4-FFF2-40B4-BE49-F238E27FC236}">
                <a16:creationId xmlns:a16="http://schemas.microsoft.com/office/drawing/2014/main" id="{ED7D11FB-FE9B-C2B5-D9A3-C422EA8C30B9}"/>
              </a:ext>
            </a:extLst>
          </p:cNvPr>
          <p:cNvCxnSpPr>
            <a:cxnSpLocks/>
          </p:cNvCxnSpPr>
          <p:nvPr/>
        </p:nvCxnSpPr>
        <p:spPr>
          <a:xfrm flipH="1">
            <a:off x="17749841" y="3054029"/>
            <a:ext cx="516808" cy="40834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848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68</TotalTime>
  <Words>46</Words>
  <Application>Microsoft Office PowerPoint</Application>
  <PresentationFormat>自定义</PresentationFormat>
  <Paragraphs>27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霞鹜文楷</vt:lpstr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HAL 9000</dc:creator>
  <cp:lastModifiedBy>HAL 9000</cp:lastModifiedBy>
  <cp:revision>59</cp:revision>
  <dcterms:created xsi:type="dcterms:W3CDTF">2023-08-16T18:51:31Z</dcterms:created>
  <dcterms:modified xsi:type="dcterms:W3CDTF">2023-08-16T20:00:13Z</dcterms:modified>
</cp:coreProperties>
</file>